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4" r:id="rId3"/>
    <p:sldId id="259" r:id="rId4"/>
    <p:sldId id="260" r:id="rId5"/>
    <p:sldId id="267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20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2AD7D-FA88-6C4A-855D-5BD56733D603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A733-8A7B-764E-B0E5-F48A93C11D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756652"/>
            <a:ext cx="7594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first part of this presentation refers to a paper</a:t>
            </a:r>
          </a:p>
          <a:p>
            <a:pPr algn="ctr"/>
            <a:r>
              <a:rPr lang="en-US" sz="2400" dirty="0" smtClean="0"/>
              <a:t> about self reference</a:t>
            </a:r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</a:t>
            </a:r>
            <a:r>
              <a:rPr lang="en-US" sz="2400" dirty="0" err="1" smtClean="0"/>
              <a:t>Tsvi</a:t>
            </a:r>
            <a:r>
              <a:rPr lang="en-US" sz="2400" dirty="0" smtClean="0"/>
              <a:t> </a:t>
            </a:r>
            <a:r>
              <a:rPr lang="en-US" sz="2400" dirty="0" err="1" smtClean="0"/>
              <a:t>Tlusty</a:t>
            </a:r>
            <a:endParaRPr lang="en-US" sz="2400" dirty="0" smtClean="0"/>
          </a:p>
          <a:p>
            <a:r>
              <a:rPr lang="en-US" sz="2400" dirty="0" smtClean="0"/>
              <a:t>                                    Ulsan IST  Korea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The second part refers to experiments in my lab.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45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07 at 3.1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930"/>
            <a:ext cx="6858000" cy="31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80" y="780559"/>
            <a:ext cx="5020270" cy="4854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4" y="6065564"/>
            <a:ext cx="6678706" cy="1240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9818" y="226500"/>
            <a:ext cx="3509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Self reference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8" y="978105"/>
            <a:ext cx="6196784" cy="432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2" y="5740178"/>
            <a:ext cx="6350000" cy="171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10026"/>
          <p:cNvPicPr>
            <a:picLocks noChangeAspect="1" noChangeArrowheads="1"/>
          </p:cNvPicPr>
          <p:nvPr/>
        </p:nvPicPr>
        <p:blipFill>
          <a:blip r:embed="rId2" cstate="print">
            <a:lum bright="10000" contrast="6000"/>
          </a:blip>
          <a:srcRect l="27516" t="8815" r="24895" b="11090"/>
          <a:stretch>
            <a:fillRect/>
          </a:stretch>
        </p:blipFill>
        <p:spPr bwMode="auto">
          <a:xfrm rot="-60000">
            <a:off x="217891" y="168340"/>
            <a:ext cx="6348302" cy="819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4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2" y="1308967"/>
            <a:ext cx="6640278" cy="4224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2" y="5742926"/>
            <a:ext cx="6576715" cy="228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8" y="1503202"/>
            <a:ext cx="6303394" cy="4085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70" y="6043724"/>
            <a:ext cx="6506112" cy="724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36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Rockefeller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 Libchaber</dc:creator>
  <cp:lastModifiedBy>stamp</cp:lastModifiedBy>
  <cp:revision>18</cp:revision>
  <dcterms:created xsi:type="dcterms:W3CDTF">2016-05-17T14:19:22Z</dcterms:created>
  <dcterms:modified xsi:type="dcterms:W3CDTF">2016-05-17T14:39:38Z</dcterms:modified>
</cp:coreProperties>
</file>